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EF9DF1-84FA-4828-8C4E-FB5A5ABF05A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B24B9-8A27-4EBC-B7B8-34851468EB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37904"/>
            <a:ext cx="2098058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37904"/>
            <a:ext cx="1943100" cy="193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1649927"/>
            <a:ext cx="2076450" cy="185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3088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/>
              <a:t>Poinsettia  2018</a:t>
            </a:r>
            <a:endParaRPr lang="en-US" sz="28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268572"/>
            <a:ext cx="2046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6” Poinsettia White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3070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6” Poinsettia Pink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66701" y="1280595"/>
            <a:ext cx="18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6” Poinsettia Red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4572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All </a:t>
            </a:r>
            <a:r>
              <a:rPr lang="en-US" smtClean="0"/>
              <a:t>3 </a:t>
            </a:r>
            <a:r>
              <a:rPr lang="en-US" dirty="0" smtClean="0"/>
              <a:t>colors come </a:t>
            </a:r>
            <a:r>
              <a:rPr lang="en-US" smtClean="0"/>
              <a:t>in </a:t>
            </a:r>
            <a:r>
              <a:rPr lang="en-US" smtClean="0"/>
              <a:t>2 </a:t>
            </a:r>
            <a:r>
              <a:rPr lang="en-US" dirty="0" smtClean="0"/>
              <a:t>different sizes 4</a:t>
            </a:r>
            <a:r>
              <a:rPr lang="en-US" smtClean="0"/>
              <a:t>” </a:t>
            </a:r>
            <a:r>
              <a:rPr lang="en-US" smtClean="0"/>
              <a:t>and 6” </a:t>
            </a:r>
            <a:br>
              <a:rPr lang="en-US" smtClean="0"/>
            </a:br>
            <a:r>
              <a:rPr lang="en-US" smtClean="0"/>
              <a:t>Red only available in 10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05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Cruz</dc:creator>
  <cp:lastModifiedBy>Mitchell DeGrace</cp:lastModifiedBy>
  <cp:revision>8</cp:revision>
  <cp:lastPrinted>2017-10-31T18:24:24Z</cp:lastPrinted>
  <dcterms:created xsi:type="dcterms:W3CDTF">2015-02-06T00:03:45Z</dcterms:created>
  <dcterms:modified xsi:type="dcterms:W3CDTF">2018-10-17T18:26:16Z</dcterms:modified>
</cp:coreProperties>
</file>